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Vazir" panose="020B0603030804020204" pitchFamily="34" charset="-78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3"/>
  </p:normalViewPr>
  <p:slideViewPr>
    <p:cSldViewPr snapToGrid="0">
      <p:cViewPr varScale="1">
        <p:scale>
          <a:sx n="88" d="100"/>
          <a:sy n="88" d="100"/>
        </p:scale>
        <p:origin x="1992" y="78"/>
      </p:cViewPr>
      <p:guideLst>
        <p:guide orient="horz"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7.png"/><Relationship Id="rId3" Type="http://schemas.openxmlformats.org/officeDocument/2006/relationships/image" Target="../media/image64.png"/><Relationship Id="rId21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9.png"/><Relationship Id="rId3" Type="http://schemas.openxmlformats.org/officeDocument/2006/relationships/image" Target="../media/image76.png"/><Relationship Id="rId21" Type="http://schemas.openxmlformats.org/officeDocument/2006/relationships/image" Target="../media/image8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1.png"/><Relationship Id="rId3" Type="http://schemas.openxmlformats.org/officeDocument/2006/relationships/image" Target="../media/image88.png"/><Relationship Id="rId21" Type="http://schemas.openxmlformats.org/officeDocument/2006/relationships/image" Target="../media/image9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9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8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00.png"/><Relationship Id="rId21" Type="http://schemas.openxmlformats.org/officeDocument/2006/relationships/image" Target="../media/image10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3.png"/><Relationship Id="rId5" Type="http://schemas.openxmlformats.org/officeDocument/2006/relationships/image" Target="../media/image10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jp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3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"/>
                <a:cs typeface="Vazir" panose="020B0603030804020204" pitchFamily="34" charset="-78"/>
                <a:sym typeface="Roboto"/>
              </a:rPr>
              <a:t>بازی بسازید که در آن چیزی را تعقیب می‌کنید و امتیاز جمع کنید.</a:t>
            </a:r>
            <a:endParaRPr sz="1400" dirty="0">
              <a:latin typeface="Vazir" panose="020B0603030804020204" pitchFamily="34" charset="-78"/>
              <a:ea typeface="Roboto"/>
              <a:cs typeface="Vazir" panose="020B0603030804020204" pitchFamily="34" charset="-78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866847" y="864915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 بازی‌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تعقیب و گریز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برگی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4" y="1986213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50" y="1986213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7068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291460"/>
            <a:ext cx="1432560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9689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کتابخانه صداها یک صدا مثلا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Collect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593039" y="1657012"/>
            <a:ext cx="1581340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</a:t>
            </a:r>
            <a:endParaRPr sz="9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078314" y="1407515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4" name="Google Shape;524;p16"/>
          <p:cNvSpPr/>
          <p:nvPr/>
        </p:nvSpPr>
        <p:spPr>
          <a:xfrm>
            <a:off x="3078318" y="1407516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3209352" y="1874062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6" name="Google Shape;526;p16"/>
          <p:cNvSpPr/>
          <p:nvPr/>
        </p:nvSpPr>
        <p:spPr>
          <a:xfrm>
            <a:off x="3209352" y="187406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1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یک صدا</a:t>
            </a:r>
            <a:endParaRPr sz="240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3159207"/>
            <a:ext cx="2930728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 marR="0" lvl="0" indent="0" algn="r" rtl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 و این کد را اضافه کن.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73594" y="3255848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7" name="Google Shape;557;p16"/>
          <p:cNvSpPr/>
          <p:nvPr/>
        </p:nvSpPr>
        <p:spPr>
          <a:xfrm>
            <a:off x="1073590" y="3255848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8" name="Google Shape;558;p16"/>
          <p:cNvSpPr txBox="1"/>
          <p:nvPr/>
        </p:nvSpPr>
        <p:spPr>
          <a:xfrm>
            <a:off x="1" y="5711307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endParaRPr lang="en-US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بزنید.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2" name="Google Shape;562;p16"/>
          <p:cNvSpPr txBox="1"/>
          <p:nvPr/>
        </p:nvSpPr>
        <p:spPr>
          <a:xfrm>
            <a:off x="711202" y="2038012"/>
            <a:ext cx="112708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Robot</a:t>
            </a:r>
            <a:endParaRPr sz="8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2700" marR="5080" lvl="0" indent="-635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انتخاب شکلک ربات روی آن کلیک کنید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236980" y="3592703"/>
            <a:ext cx="1846039" cy="160954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4" name="Google Shape;564;p16"/>
          <p:cNvSpPr txBox="1"/>
          <p:nvPr/>
        </p:nvSpPr>
        <p:spPr>
          <a:xfrm>
            <a:off x="3222283" y="3758774"/>
            <a:ext cx="105507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در داخل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if then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یک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touching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256158" y="4338015"/>
            <a:ext cx="1031483" cy="64848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7" name="Google Shape;567;p16"/>
          <p:cNvSpPr txBox="1"/>
          <p:nvPr/>
        </p:nvSpPr>
        <p:spPr>
          <a:xfrm>
            <a:off x="215900" y="4578984"/>
            <a:ext cx="96595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405" marR="5080" lvl="0" indent="-5334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که انتخاب کرده‌اید را از منو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0" y="2918296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0" y="5512127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37808" y="433115"/>
            <a:ext cx="42963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1" lvl="0" algn="ctr" rtl="1">
              <a:spcBef>
                <a:spcPts val="840"/>
              </a:spcBef>
              <a:buClr>
                <a:srgbClr val="FFFFFF"/>
              </a:buClr>
              <a:buSzPts val="1800"/>
            </a:pPr>
            <a:r>
              <a:rPr lang="fa-IR" sz="240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جمع کردن امتیاز</a:t>
            </a:r>
            <a:endParaRPr lang="fa-IR" sz="24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608" name="Google Shape;608;p17"/>
          <p:cNvSpPr txBox="1"/>
          <p:nvPr/>
        </p:nvSpPr>
        <p:spPr>
          <a:xfrm>
            <a:off x="704917" y="1277739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به یک ستاره رسیدید، امتیاز بگیرید.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179;p9">
            <a:extLst>
              <a:ext uri="{FF2B5EF4-FFF2-40B4-BE49-F238E27FC236}">
                <a16:creationId xmlns:a16="http://schemas.microsoft.com/office/drawing/2014/main" id="{3315C500-9A06-4CC9-B6E6-833640D75783}"/>
              </a:ext>
            </a:extLst>
          </p:cNvPr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3" y="3497812"/>
            <a:ext cx="1248271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دستور را برای ریست 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اضافه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367772" y="3880736"/>
            <a:ext cx="95632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lvl="0"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Score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1" name="Google Shape;631;p18"/>
          <p:cNvSpPr/>
          <p:nvPr/>
        </p:nvSpPr>
        <p:spPr>
          <a:xfrm>
            <a:off x="1599336" y="3188287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3" name="Google Shape;653;p18"/>
          <p:cNvSpPr txBox="1"/>
          <p:nvPr/>
        </p:nvSpPr>
        <p:spPr>
          <a:xfrm>
            <a:off x="1434184" y="292165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900" y="200747"/>
            <a:ext cx="20066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fa-IR" sz="240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جمع کردن امتیاز</a:t>
            </a:r>
            <a:br>
              <a:rPr lang="fa-IR" sz="2400"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678920" y="1040075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lvl="0"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Score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بگذارید و</a:t>
            </a:r>
          </a:p>
          <a:p>
            <a:pPr lvl="0" algn="ctr" rtl="1"/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OK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بزنید.</a:t>
            </a:r>
            <a:endParaRPr sz="900" b="1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16856" y="1370402"/>
            <a:ext cx="122906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r" rtl="1"/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Variables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280927" y="1826792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</a:p>
          <a:p>
            <a:pPr marL="12700" marR="5080" lvl="0" algn="r" rtl="1">
              <a:lnSpc>
                <a:spcPct val="111100"/>
              </a:lnSpc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Make a Variable</a:t>
            </a:r>
            <a:endParaRPr lang="fa-IR" sz="900" b="1">
              <a:solidFill>
                <a:srgbClr val="636466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2700" marR="5080" lvl="0" algn="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63" name="Google Shape;663;p18"/>
          <p:cNvSpPr/>
          <p:nvPr/>
        </p:nvSpPr>
        <p:spPr>
          <a:xfrm>
            <a:off x="1565147" y="1629079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4" name="Google Shape;664;p18"/>
          <p:cNvSpPr/>
          <p:nvPr/>
        </p:nvSpPr>
        <p:spPr>
          <a:xfrm>
            <a:off x="2539776" y="1434614"/>
            <a:ext cx="77063" cy="9146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587500" y="5175908"/>
            <a:ext cx="2693035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4184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324500" y="5484368"/>
            <a:ext cx="1044435" cy="30242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1" name="Google Shape;671;p18"/>
          <p:cNvSpPr/>
          <p:nvPr/>
        </p:nvSpPr>
        <p:spPr>
          <a:xfrm>
            <a:off x="227822" y="5989291"/>
            <a:ext cx="1045721" cy="3063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2994441" y="4084559"/>
            <a:ext cx="1209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این دستور را برای افزایش </a:t>
            </a:r>
            <a:r>
              <a:rPr lang="en-US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Score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اضافه کنید. 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474315" y="5406613"/>
            <a:ext cx="2797063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r" rtl="1">
              <a:spcBef>
                <a:spcPts val="1140"/>
              </a:spcBef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set variable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برای آنکه مقدار اولیه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Score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صفر شود (ریست شود)، استفاده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12700" lvl="0" algn="r" rtl="1">
              <a:spcBef>
                <a:spcPts val="670"/>
              </a:spcBef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افزایش امتیاز از دستور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change variable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استفاده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821B3-6F19-4BD5-9AF9-D3BB478611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9608" y="1376047"/>
            <a:ext cx="1229070" cy="861616"/>
          </a:xfrm>
          <a:prstGeom prst="roundRect">
            <a:avLst>
              <a:gd name="adj" fmla="val 6035"/>
            </a:avLst>
          </a:prstGeom>
        </p:spPr>
      </p:pic>
      <p:sp>
        <p:nvSpPr>
          <p:cNvPr id="661" name="Google Shape;661;p18"/>
          <p:cNvSpPr/>
          <p:nvPr/>
        </p:nvSpPr>
        <p:spPr>
          <a:xfrm>
            <a:off x="1545958" y="1370926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1148741" y="1645874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1D185-2E74-4494-9052-D2DDD40833A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673" r="3280"/>
          <a:stretch/>
        </p:blipFill>
        <p:spPr>
          <a:xfrm>
            <a:off x="3169108" y="1377891"/>
            <a:ext cx="860425" cy="855105"/>
          </a:xfrm>
          <a:prstGeom prst="rect">
            <a:avLst/>
          </a:prstGeom>
        </p:spPr>
      </p:pic>
      <p:sp>
        <p:nvSpPr>
          <p:cNvPr id="673" name="Google Shape;673;p18"/>
          <p:cNvSpPr/>
          <p:nvPr/>
        </p:nvSpPr>
        <p:spPr>
          <a:xfrm>
            <a:off x="3172458" y="1370926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5" name="Google Shape;675;p18"/>
          <p:cNvSpPr/>
          <p:nvPr/>
        </p:nvSpPr>
        <p:spPr>
          <a:xfrm>
            <a:off x="3930713" y="2128080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2" name="Google Shape;662;p18"/>
          <p:cNvSpPr/>
          <p:nvPr/>
        </p:nvSpPr>
        <p:spPr>
          <a:xfrm>
            <a:off x="1847240" y="1531200"/>
            <a:ext cx="575285" cy="12358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4" name="Google Shape;674;p18"/>
          <p:cNvSpPr/>
          <p:nvPr/>
        </p:nvSpPr>
        <p:spPr>
          <a:xfrm>
            <a:off x="3270543" y="1702459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6" name="Google Shape;676;p18"/>
          <p:cNvSpPr/>
          <p:nvPr/>
        </p:nvSpPr>
        <p:spPr>
          <a:xfrm>
            <a:off x="3510173" y="1652295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7" name="Google Shape;677;p18"/>
          <p:cNvSpPr txBox="1"/>
          <p:nvPr/>
        </p:nvSpPr>
        <p:spPr>
          <a:xfrm>
            <a:off x="3184365" y="1650822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Score</a:t>
            </a:r>
            <a:endParaRPr sz="600">
              <a:latin typeface="Vazir" panose="020B0603030804020204" pitchFamily="34" charset="-78"/>
              <a:cs typeface="Vazir" panose="020B060303080402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234680" y="433115"/>
            <a:ext cx="41026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مرحله بعدی!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0" name="Google Shape;720;p19"/>
          <p:cNvSpPr txBox="1"/>
          <p:nvPr/>
        </p:nvSpPr>
        <p:spPr>
          <a:xfrm>
            <a:off x="1600374" y="1263650"/>
            <a:ext cx="1372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مرحله بعدی بروید.</a:t>
            </a:r>
            <a:endParaRPr sz="12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161540" y="1890014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162048" y="3757676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179;p9">
            <a:extLst>
              <a:ext uri="{FF2B5EF4-FFF2-40B4-BE49-F238E27FC236}">
                <a16:creationId xmlns:a16="http://schemas.microsoft.com/office/drawing/2014/main" id="{8BB39208-694E-4412-B930-CB16453C1069}"/>
              </a:ext>
            </a:extLst>
          </p:cNvPr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8" name="Google Shape;738;p20"/>
          <p:cNvSpPr/>
          <p:nvPr/>
        </p:nvSpPr>
        <p:spPr>
          <a:xfrm>
            <a:off x="1586344" y="2977565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1" name="Google Shape;741;p20"/>
          <p:cNvSpPr/>
          <p:nvPr/>
        </p:nvSpPr>
        <p:spPr>
          <a:xfrm>
            <a:off x="1595819" y="4522050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5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algn="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Score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را در داخل یک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equal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که در گروه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Operators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وجود دارد، بیندازید.</a:t>
            </a:r>
            <a:endParaRPr lang="en-US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900" y="169924"/>
            <a:ext cx="153924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5625"/>
              </a:lnSpc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مرحله بعدی!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696981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4184" y="26290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127325" y="1924764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 پس زمینه دوم را انتخاب کنید مثلا یک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سحابی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52853" y="1489114"/>
            <a:ext cx="412394" cy="4123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657616" y="148557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 پس زمینه اولتان را انتخاب کنید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1" y="3801433"/>
            <a:ext cx="13181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زمینه‌ای را که می‌خواهید به آن بروید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931074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Robot</a:t>
            </a:r>
            <a:endParaRPr sz="8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ربات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124973" y="5063383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247170" y="5839717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بازی، پرچم سبز را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-1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7AA687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امتحانش کن</a:t>
            </a:r>
            <a:endParaRPr b="1" dirty="0">
              <a:solidFill>
                <a:srgbClr val="7AA687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234681" y="433115"/>
            <a:ext cx="4130230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پیغام برنده شدن</a:t>
            </a:r>
            <a:endParaRPr sz="2400" dirty="0">
              <a:latin typeface="Vazir" panose="020B0603030804020204" pitchFamily="34" charset="-78"/>
            </a:endParaRPr>
          </a:p>
        </p:txBody>
      </p:sp>
      <p:sp>
        <p:nvSpPr>
          <p:cNvPr id="829" name="Google Shape;829;p21"/>
          <p:cNvSpPr txBox="1"/>
          <p:nvPr/>
        </p:nvSpPr>
        <p:spPr>
          <a:xfrm>
            <a:off x="1162048" y="1146022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به مرحله بعدی رفتید، </a:t>
            </a:r>
          </a:p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پیغامی را نمایش دهید.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179;p9">
            <a:extLst>
              <a:ext uri="{FF2B5EF4-FFF2-40B4-BE49-F238E27FC236}">
                <a16:creationId xmlns:a16="http://schemas.microsoft.com/office/drawing/2014/main" id="{71644264-F3D9-479D-AB09-692C16DA40E5}"/>
              </a:ext>
            </a:extLst>
          </p:cNvPr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233081" y="3397275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0" name="Google Shape;850;p22"/>
          <p:cNvSpPr txBox="1"/>
          <p:nvPr/>
        </p:nvSpPr>
        <p:spPr>
          <a:xfrm>
            <a:off x="2569956" y="2443646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فونت، رنگ، اندازه و ظاهرش را تغییر دهید.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29050" y="4180789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302150" y="5728941"/>
            <a:ext cx="2536112" cy="5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noAutofit/>
          </a:bodyPr>
          <a:lstStyle/>
          <a:p>
            <a:pPr marL="12700" marR="5080" lvl="0" algn="r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بازی، پرچم سبز را بزنید.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900" y="211032"/>
            <a:ext cx="2778000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پیغام برنده شدن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678920" y="1037739"/>
            <a:ext cx="2221865" cy="23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lang="fa-IR"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4184" y="30481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1" y="3773487"/>
            <a:ext cx="18327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پیغام را در ابتدا پنهان کنید.</a:t>
            </a:r>
            <a:endParaRPr sz="9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Vazir" panose="020B0603030804020204" pitchFamily="34" charset="-78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523875" y="2435296"/>
            <a:ext cx="147840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2069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ایجاد یک شکلک جدید بر روی آیکون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Paint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پیغام را نمایش دهید.</a:t>
            </a:r>
            <a:endParaRPr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150589" y="4269038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 پس زمینه مرحله بعدی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2900370" y="4428151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150707" y="5519186"/>
            <a:ext cx="2270587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7AA687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امتحانش کن</a:t>
            </a:r>
            <a:endParaRPr b="1" dirty="0">
              <a:solidFill>
                <a:srgbClr val="7AA687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3DC8EA-6099-455D-B424-6CFE19248648}"/>
              </a:ext>
            </a:extLst>
          </p:cNvPr>
          <p:cNvSpPr/>
          <p:nvPr/>
        </p:nvSpPr>
        <p:spPr>
          <a:xfrm>
            <a:off x="2127543" y="1272909"/>
            <a:ext cx="2286000" cy="4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نوشتن یک پیغام مثلا</a:t>
            </a:r>
          </a:p>
          <a:p>
            <a:pPr marR="5080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«مرحله بعدی!» از ابزار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Black"/>
              </a:rPr>
              <a:t>Text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Black"/>
              </a:rPr>
              <a:t> </a:t>
            </a:r>
          </a:p>
          <a:p>
            <a:pPr marR="5080" algn="ct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Black"/>
              </a:rPr>
              <a:t>استفاده کنید.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056F5-7499-497B-8012-C0D5D4D7E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32073" y="1831165"/>
            <a:ext cx="1068571" cy="482322"/>
          </a:xfrm>
          <a:prstGeom prst="rect">
            <a:avLst/>
          </a:prstGeom>
        </p:spPr>
      </p:pic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40797-593F-45AE-9A13-F9E05C1083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5941" y="3588945"/>
            <a:ext cx="421871" cy="147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056156" y="941115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 بازی‌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تعقیب و گریز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892647" y="1815954"/>
            <a:ext cx="3185608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EDD1E4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این ترتیب از کارت‌ها استفاده کنید.</a:t>
            </a:r>
            <a:endParaRPr sz="16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 dirty="0">
              <a:latin typeface="Vazir" panose="020B0603030804020204" pitchFamily="34" charset="-78"/>
              <a:ea typeface="Times New Roman"/>
              <a:cs typeface="Vazir" panose="020B0603030804020204" pitchFamily="34" charset="-78"/>
              <a:sym typeface="Times New Roman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حرکت به چپ و راست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حرکت به بالا و پایین</a:t>
            </a:r>
            <a:endParaRPr sz="180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تعقیب یک ستاره</a:t>
            </a:r>
            <a:endParaRPr sz="180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پخش صدا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جمع کردن امتیاز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مرحله بعدی!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270510" marR="0" lvl="0" indent="-257809" algn="r" rtl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پیغام برنده شدن</a:t>
            </a:r>
            <a:endParaRPr sz="180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" name="Google Shape;93;p7">
            <a:extLst>
              <a:ext uri="{FF2B5EF4-FFF2-40B4-BE49-F238E27FC236}">
                <a16:creationId xmlns:a16="http://schemas.microsoft.com/office/drawing/2014/main" id="{C40FFA9E-AEB0-453F-BB02-32F865A0D793}"/>
              </a:ext>
            </a:extLst>
          </p:cNvPr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برگی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217744" y="392089"/>
            <a:ext cx="4199511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چپ و راست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کلیدهای جهت دار </a:t>
            </a:r>
            <a:r>
              <a:rPr lang="en-US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(Arrow Key)</a:t>
            </a: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برای حرکت</a:t>
            </a:r>
          </a:p>
          <a:p>
            <a:pPr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چپ و راست بفشارید.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324209" y="4457197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70128" y="4457197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461664" y="5379193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 منفی باعث حرکت به سمت چپ می‌شود.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18178" y="5379391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algn="r" rtl="1">
              <a:lnSpc>
                <a:spcPct val="111100"/>
              </a:lnSpc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 مثبت باعث حرکت به سمت راست می‌شود.</a:t>
            </a:r>
            <a:endParaRPr lang="fa-IR"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434184" y="23946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899" y="208603"/>
            <a:ext cx="3791197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7708"/>
              </a:lnSpc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چپ و راست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Vazir" panose="020B0603030804020204" pitchFamily="34" charset="-78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 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45247" y="2723807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1345247" y="3393351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2785160" y="1401957"/>
            <a:ext cx="412394" cy="4123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0"/>
          <p:cNvSpPr/>
          <p:nvPr/>
        </p:nvSpPr>
        <p:spPr>
          <a:xfrm>
            <a:off x="2785160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127004" y="1882139"/>
            <a:ext cx="92020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زمینه‌ای را انتخاب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73976" y="1401957"/>
            <a:ext cx="412394" cy="41239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0"/>
          <p:cNvSpPr/>
          <p:nvPr/>
        </p:nvSpPr>
        <p:spPr>
          <a:xfrm>
            <a:off x="573976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321073" y="5797010"/>
            <a:ext cx="779566" cy="3185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456207" y="5795613"/>
            <a:ext cx="807507" cy="31992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4"/>
            <a:ext cx="1716404" cy="12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right arrow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را انتخاب کنید.</a:t>
            </a:r>
            <a:endParaRPr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-1" y="498419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459FC7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نکته</a:t>
            </a:r>
            <a:endParaRPr lang="en-US" b="1" dirty="0">
              <a:solidFill>
                <a:srgbClr val="459FC7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600338" y="3283379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 b="1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گزینه </a:t>
            </a:r>
            <a:r>
              <a:rPr lang="en-US" sz="900" b="1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left arrow</a:t>
            </a:r>
            <a:r>
              <a:rPr lang="fa-IR" sz="900" b="1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انتخاب کنید.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600338" y="3744552"/>
            <a:ext cx="14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حرکت به چپ علامت منفی را تایپ کنید.</a:t>
            </a:r>
            <a:endParaRPr lang="en-US" sz="900" b="1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15263" y="4247105"/>
            <a:ext cx="45783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AA687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امتحانش کن</a:t>
            </a:r>
            <a:endParaRPr lang="en-US" b="1" dirty="0">
              <a:solidFill>
                <a:srgbClr val="7AA687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pPr algn="ctr"/>
            <a:endParaRPr lang="en-US" sz="900" b="1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73528" y="4515142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کلیدهای جهت دار را بزنید.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222390" y="320592"/>
            <a:ext cx="4109589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بالا و پایین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 rtl="1"/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کلیدهای جهت دار </a:t>
            </a:r>
            <a:r>
              <a:rPr lang="en-US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(Arrow Key)</a:t>
            </a: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برای </a:t>
            </a:r>
          </a:p>
          <a:p>
            <a:pPr lvl="0" algn="ctr" rtl="1"/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حرکت به بالا و پایین بفشارید.</a:t>
            </a:r>
            <a:endParaRPr lang="fa-IR"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179;p9">
            <a:extLst>
              <a:ext uri="{FF2B5EF4-FFF2-40B4-BE49-F238E27FC236}">
                <a16:creationId xmlns:a16="http://schemas.microsoft.com/office/drawing/2014/main" id="{69BCB3FC-F4EC-4D35-9822-47B8AD5167C1}"/>
              </a:ext>
            </a:extLst>
          </p:cNvPr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239349" y="2701925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1239606" y="3506508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130452" y="5852270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1130452" y="5455894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5900" y="277517"/>
            <a:ext cx="4218292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بالا و پایین</a:t>
            </a:r>
            <a:endParaRPr sz="2400" dirty="0">
              <a:latin typeface="Vazir" panose="020B0603030804020204" pitchFamily="34" charset="-78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960578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1997112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985830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2036630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779363" y="338144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down arrow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222791" y="3863799"/>
            <a:ext cx="2254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حرکت روبه پایین عددی منفی را وارد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مختصاتی بر روی استیج از بالا به پایین است.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6" y="5495268"/>
            <a:ext cx="3238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chemeClr val="tx1">
                    <a:lumMod val="65000"/>
                    <a:lumOff val="35000"/>
                  </a:schemeClr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بالا رفتن عددی مثبت را تایپ کنید.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26918" y="4277296"/>
            <a:ext cx="430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AA687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امتحانش کن</a:t>
            </a:r>
            <a:endParaRPr lang="en-US" b="1">
              <a:solidFill>
                <a:srgbClr val="7AA687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68359" y="4948416"/>
            <a:ext cx="442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459FC7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نکته</a:t>
            </a:r>
            <a:endParaRPr lang="en-US" dirty="0">
              <a:solidFill>
                <a:srgbClr val="459FC7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کلیدهای جهت دار را بزنید.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2779363" y="2604062"/>
            <a:ext cx="169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گزینه </a:t>
            </a:r>
            <a:r>
              <a:rPr lang="en-US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</a:t>
            </a:r>
            <a:r>
              <a:rPr lang="en-US" sz="900" b="1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up arrow</a:t>
            </a:r>
            <a:r>
              <a:rPr lang="fa-IR" sz="900" b="1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را انتخاب کنید.</a:t>
            </a:r>
            <a:endParaRPr lang="en-US" sz="900" b="1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779806" y="1736414"/>
            <a:ext cx="17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بازیگرتان کلیک کنید</a:t>
            </a:r>
          </a:p>
          <a:p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تا انتخاب شود.</a:t>
            </a:r>
            <a:endParaRPr lang="en-US" sz="900" dirty="0">
              <a:solidFill>
                <a:srgbClr val="6463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171394" y="3040618"/>
            <a:ext cx="22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از دستور </a:t>
            </a:r>
            <a:r>
              <a:rPr lang="en-US" sz="900" b="1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change y by</a:t>
            </a:r>
            <a:r>
              <a:rPr lang="fa-IR" sz="900">
                <a:solidFill>
                  <a:srgbClr val="6463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برای حرکت رو به بالا استفاده کنید.</a:t>
            </a:r>
            <a:endParaRPr lang="en-US" sz="900" b="1" dirty="0">
              <a:solidFill>
                <a:srgbClr val="646365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0" y="231944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این کد را اضافه کن</a:t>
            </a:r>
            <a:endParaRPr lang="en-US" b="1" dirty="0">
              <a:solidFill>
                <a:srgbClr val="939598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1886016" y="5927057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chemeClr val="tx1">
                    <a:lumMod val="65000"/>
                    <a:lumOff val="35000"/>
                  </a:schemeClr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پایین آمدن عددی منفی را تایپ کنید.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299039" y="433115"/>
            <a:ext cx="403828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تعقیب یک ستاره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8" name="Google Shape;398;p13"/>
          <p:cNvSpPr txBox="1"/>
          <p:nvPr/>
        </p:nvSpPr>
        <p:spPr>
          <a:xfrm>
            <a:off x="698500" y="1263650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برای تعقیب کردن اضافه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179;p9">
            <a:extLst>
              <a:ext uri="{FF2B5EF4-FFF2-40B4-BE49-F238E27FC236}">
                <a16:creationId xmlns:a16="http://schemas.microsoft.com/office/drawing/2014/main" id="{84CFAB66-24AD-4E10-86A7-47B2429B390F}"/>
              </a:ext>
            </a:extLst>
          </p:cNvPr>
          <p:cNvSpPr txBox="1"/>
          <p:nvPr/>
        </p:nvSpPr>
        <p:spPr>
          <a:xfrm>
            <a:off x="698500" y="5927725"/>
            <a:ext cx="998495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4" name="Google Shape;414;p14"/>
          <p:cNvSpPr txBox="1"/>
          <p:nvPr/>
        </p:nvSpPr>
        <p:spPr>
          <a:xfrm>
            <a:off x="1785721" y="5048339"/>
            <a:ext cx="1013368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7" y="5528693"/>
            <a:ext cx="1698103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علامت ایست را برای متوقف کردن برنامه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75920" y="5528691"/>
            <a:ext cx="144145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بزنید.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4184" y="28645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233995"/>
            <a:ext cx="20840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تعقیب یک ستاره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5" name="Google Shape;445;p14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1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4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0" name="Google Shape;450;p14"/>
          <p:cNvSpPr txBox="1"/>
          <p:nvPr/>
        </p:nvSpPr>
        <p:spPr>
          <a:xfrm>
            <a:off x="1022468" y="2085339"/>
            <a:ext cx="13054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8740" marR="5080" lvl="0" indent="-6667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را برای تعقیب کردن اضافه کنید مثلا یک ستاره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1644002" y="1605165"/>
            <a:ext cx="412393" cy="41238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1644002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7" name="Google Shape;457;p14"/>
          <p:cNvSpPr/>
          <p:nvPr/>
        </p:nvSpPr>
        <p:spPr>
          <a:xfrm>
            <a:off x="1441881" y="3322320"/>
            <a:ext cx="2285999" cy="13000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8" name="Google Shape;458;p14"/>
          <p:cNvSpPr txBox="1"/>
          <p:nvPr/>
        </p:nvSpPr>
        <p:spPr>
          <a:xfrm>
            <a:off x="2648617" y="3658138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1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کوچک (مثلا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0.5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) را برای حرکت سریعتر وارد کنید.</a:t>
            </a:r>
            <a:endParaRPr sz="9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1017874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 تعقیب و گریز</a:t>
            </a:r>
            <a:endParaRPr sz="100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022978" y="439382"/>
            <a:ext cx="25260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پخش یک صدا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3" name="Google Shape;503;p15"/>
          <p:cNvSpPr txBox="1"/>
          <p:nvPr/>
        </p:nvSpPr>
        <p:spPr>
          <a:xfrm>
            <a:off x="739003" y="1167745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بازیگر شما به یک ستاره برخورد کرد</a:t>
            </a:r>
          </a:p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پخش کنید.</a:t>
            </a:r>
            <a:endParaRPr sz="1200" dirty="0"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795</Words>
  <Application>Microsoft Office PowerPoint</Application>
  <PresentationFormat>Custom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Medium</vt:lpstr>
      <vt:lpstr>Roboto</vt:lpstr>
      <vt:lpstr>Calibri</vt:lpstr>
      <vt:lpstr>Vazir</vt:lpstr>
      <vt:lpstr>Times New Roman</vt:lpstr>
      <vt:lpstr>Montserrat Black</vt:lpstr>
      <vt:lpstr>Roboto Black</vt:lpstr>
      <vt:lpstr>Arial</vt:lpstr>
      <vt:lpstr>Office Theme</vt:lpstr>
      <vt:lpstr>برگه‌های بازی‌ تعقیب و گریز</vt:lpstr>
      <vt:lpstr>برگه‌های بازی‌ تعقیب و گریز</vt:lpstr>
      <vt:lpstr>حرکت به چپ و راست</vt:lpstr>
      <vt:lpstr>حرکت به چپ و راست scratch.mit.edu</vt:lpstr>
      <vt:lpstr>حرکت به بالا و پایین</vt:lpstr>
      <vt:lpstr>حرکت به بالا و پایین</vt:lpstr>
      <vt:lpstr>تعقیب یک ستاره</vt:lpstr>
      <vt:lpstr>تعقیب یک ستاره</vt:lpstr>
      <vt:lpstr>پخش یک صدا</vt:lpstr>
      <vt:lpstr>پخش یک صدا scratch.mit.edu</vt:lpstr>
      <vt:lpstr>جمع کردن امتیاز</vt:lpstr>
      <vt:lpstr>جمع کردن امتیاز scratch.mit.edu</vt:lpstr>
      <vt:lpstr>مرحله بعدی!</vt:lpstr>
      <vt:lpstr>مرحله بعدی! scratch.mit.edu</vt:lpstr>
      <vt:lpstr>پیغام برنده شدن</vt:lpstr>
      <vt:lpstr>پیغام برنده شدن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dc:creator>Farshid</dc:creator>
  <cp:lastModifiedBy>Farshid Meidani</cp:lastModifiedBy>
  <cp:revision>131</cp:revision>
  <dcterms:modified xsi:type="dcterms:W3CDTF">2019-09-28T13:53:18Z</dcterms:modified>
</cp:coreProperties>
</file>